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70" r:id="rId6"/>
    <p:sldId id="271" r:id="rId7"/>
    <p:sldId id="259" r:id="rId8"/>
    <p:sldId id="263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72" r:id="rId18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76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4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8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2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7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4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D474270-E161-4689-A040-BECD06B5D6D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0DA666F-EE27-42E7-9E57-9B2289FA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9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Q7StpIJ2Zy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0696CF-6A42-0F3B-AFEA-406B0E8B6184}"/>
              </a:ext>
            </a:extLst>
          </p:cNvPr>
          <p:cNvSpPr/>
          <p:nvPr/>
        </p:nvSpPr>
        <p:spPr>
          <a:xfrm>
            <a:off x="8195137" y="857675"/>
            <a:ext cx="3428591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cap="all" spc="0" dirty="0">
                <a:ln/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Native Americans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cap="all" dirty="0">
                <a:ln/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6-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cap="all" spc="0" dirty="0">
                <a:ln/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Plains Indians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B37146-18A6-D7EA-5173-ACC361C87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" r="12031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2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7750235" y="1407458"/>
            <a:ext cx="4003172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Women did most of the farming while the younger men hunted primarily buffalo.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4FAE4-2A0E-ADE0-50C7-82ED019E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7" r="14484" b="-1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0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447040" y="609600"/>
            <a:ext cx="11155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hunters would drive the buffalo into a corral to trap them or chase them off a cliff.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E83A7-1FCE-EAC9-6BD0-09B4FF3D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065" y="2525375"/>
            <a:ext cx="5321245" cy="392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5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7756774" y="2427263"/>
            <a:ext cx="4201546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After horses were introduced to America, the way of life for many Plains Indians changed greatly.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29FAF-C198-A923-FADA-63FA19EF4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2" r="6150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BCF63-CFB3-62F1-90DD-B2F6CA2E9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7" r="25687" b="2"/>
          <a:stretch/>
        </p:blipFill>
        <p:spPr>
          <a:xfrm>
            <a:off x="1459577" y="857675"/>
            <a:ext cx="4870550" cy="5140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6707679" y="857675"/>
            <a:ext cx="4870549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4000" b="1" cap="all" dirty="0">
                <a:solidFill>
                  <a:schemeClr val="accent1"/>
                </a:solidFill>
                <a:latin typeface="Bookman Old Style" panose="02050604050505020204" pitchFamily="18" charset="0"/>
              </a:rPr>
              <a:t>Some tribes became more mobile, following herds of buffalo, using the buffalo as their primary resource.</a:t>
            </a:r>
          </a:p>
        </p:txBody>
      </p:sp>
    </p:spTree>
    <p:extLst>
      <p:ext uri="{BB962C8B-B14F-4D97-AF65-F5344CB8AC3E}">
        <p14:creationId xmlns:p14="http://schemas.microsoft.com/office/powerpoint/2010/main" val="362979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518160" y="2245360"/>
            <a:ext cx="1115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How would these Native Americans have to change their lives to be more mobile?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86A7C7-6AB8-341D-9DDD-1883B3260315}"/>
              </a:ext>
            </a:extLst>
          </p:cNvPr>
          <p:cNvSpPr/>
          <p:nvPr/>
        </p:nvSpPr>
        <p:spPr>
          <a:xfrm>
            <a:off x="3013150" y="528935"/>
            <a:ext cx="5881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Think About It</a:t>
            </a:r>
          </a:p>
        </p:txBody>
      </p:sp>
    </p:spTree>
    <p:extLst>
      <p:ext uri="{BB962C8B-B14F-4D97-AF65-F5344CB8AC3E}">
        <p14:creationId xmlns:p14="http://schemas.microsoft.com/office/powerpoint/2010/main" val="387148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814137" y="717630"/>
            <a:ext cx="5084178" cy="3549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Plains Indians are known as being great artists.  Most of their artwork, however, tended to be on thing they could carry with them, like clothing, tipis, carrying cases,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0B735-D37B-5CC7-8FC4-37C671C39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2" r="25218" b="-2"/>
          <a:stretch/>
        </p:blipFill>
        <p:spPr>
          <a:xfrm>
            <a:off x="5965651" y="740044"/>
            <a:ext cx="5674825" cy="53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9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7BA9CA2-9443-46AA-A85A-DE3457463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61270E-A515-443E-A133-2C680A7A2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39D7FC-2223-439D-BA9B-0BA34CECD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7534040" y="2902655"/>
            <a:ext cx="4416659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Some tribes of the Plains region include the Cheyenne, Apache, Lakota, Sioux, Crow, Blackfoot, and Shoshone.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7E03C-F6CA-F877-717D-CA84B3353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1" t="-415" r="16676" b="416"/>
          <a:stretch/>
        </p:blipFill>
        <p:spPr>
          <a:xfrm>
            <a:off x="230279" y="240792"/>
            <a:ext cx="3610201" cy="3130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70E37-1146-4BF6-DD0E-899B17186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2" r="14486" b="-1"/>
          <a:stretch/>
        </p:blipFill>
        <p:spPr>
          <a:xfrm>
            <a:off x="3880635" y="240793"/>
            <a:ext cx="3655946" cy="3130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E2F136-C99D-CBD7-74F9-EF4797F2A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" t="8802" r="-259" b="16751"/>
          <a:stretch/>
        </p:blipFill>
        <p:spPr>
          <a:xfrm>
            <a:off x="228600" y="3397718"/>
            <a:ext cx="7309153" cy="322406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3387CD7-33C1-43A9-80E6-BB806FE95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0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FB5063-5AF6-723F-50BA-04707D232C2F}"/>
              </a:ext>
            </a:extLst>
          </p:cNvPr>
          <p:cNvSpPr txBox="1"/>
          <p:nvPr/>
        </p:nvSpPr>
        <p:spPr>
          <a:xfrm>
            <a:off x="5387312" y="5829134"/>
            <a:ext cx="1417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linkClick r:id="rId2"/>
              </a:rPr>
              <a:t>Video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32A5C-BD10-0CF5-5D3C-AB03C24DA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016" y="444968"/>
            <a:ext cx="7928751" cy="53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0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1233966" y="5248840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The Native American tribes that lived on the Great Plains are known as the Plains Indians.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69122-9FC5-DE63-6A0F-601D110B1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84" r="1" b="11057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3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5283552" y="682668"/>
            <a:ext cx="6019601" cy="318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There were more than 30 different tribes who called this region their home.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DA82D-2666-DAC6-201C-6C2816930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" r="6019" b="3"/>
          <a:stretch/>
        </p:blipFill>
        <p:spPr>
          <a:xfrm>
            <a:off x="625561" y="371525"/>
            <a:ext cx="3729651" cy="61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7328919" y="2375500"/>
            <a:ext cx="4845803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These tribes differed culturally.  Each of these tribes had their own language, religious beliefs, and customs.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401C4-5545-3ED0-F366-A6353B045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9" r="-2" b="-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6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7DBAD6-80F9-497B-A278-8816A8E95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9BD0D-57F7-49B3-B38C-0949622D4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89B96F-2879-43CA-958A-277BCBB00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3C2C8-884F-499F-8303-6E5367B05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33F32-8525-4FDA-8754-A6D6D243D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B5A9C7-E3C9-4AF5-8048-7FE820EF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437262" y="5308599"/>
            <a:ext cx="11576201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chemeClr val="accent1"/>
                </a:solidFill>
                <a:latin typeface="Bookman Old Style" panose="02050604050505020204" pitchFamily="18" charset="0"/>
                <a:ea typeface="+mj-ea"/>
                <a:cs typeface="+mj-cs"/>
              </a:rPr>
              <a:t>Plains Indians spoke several different languages.  These include Algonquian, the Siouan language, Caddoan, and the Uto-Aztecan language.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1A0-EEE4-9960-CB24-0190CDD9B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6" r="-3" b="-3"/>
          <a:stretch/>
        </p:blipFill>
        <p:spPr>
          <a:xfrm>
            <a:off x="728472" y="741172"/>
            <a:ext cx="2558820" cy="3279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BEC0A-3CD2-21A7-2B48-1CACB63FD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3" r="9265" b="-1"/>
          <a:stretch/>
        </p:blipFill>
        <p:spPr>
          <a:xfrm>
            <a:off x="3448159" y="741172"/>
            <a:ext cx="2558820" cy="3279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9E5D5-C690-3231-2FA4-CF021A072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197" b="2"/>
          <a:stretch/>
        </p:blipFill>
        <p:spPr>
          <a:xfrm>
            <a:off x="6167846" y="741172"/>
            <a:ext cx="2558820" cy="3279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D5C4B5-CA9F-2B7B-901D-8564684E55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40" r="6337" b="-4"/>
          <a:stretch/>
        </p:blipFill>
        <p:spPr>
          <a:xfrm>
            <a:off x="8887532" y="741172"/>
            <a:ext cx="2575996" cy="3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26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447040" y="609600"/>
            <a:ext cx="11155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There was also a universal sign language that was used throughout the Plains region by many tribes.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CB52F-B727-A8D0-9D7B-D5E23CB81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414" y="2548592"/>
            <a:ext cx="6245171" cy="38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447040" y="609600"/>
            <a:ext cx="11155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Before horses were introduced to America by the Spanish in the 1500s, most of the Plains Indian tribes lived in the river valleys at the edge of the Plains.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D961D-E5EB-F1B5-4272-B3E875D4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50" y="3144862"/>
            <a:ext cx="5062220" cy="33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1128208" y="4717713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They would use trained dogs to help them pull packs across the land.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ED712-EEE3-A8C0-B12B-BE000B61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8" y="728472"/>
            <a:ext cx="4394490" cy="3027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23AB5-495F-EA5E-F0EF-7D437A07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69" y="708306"/>
            <a:ext cx="4063309" cy="30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726A94-1EF0-4D91-B7BF-C033E3D6E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Open bags of varieties grain seeds">
            <a:extLst>
              <a:ext uri="{FF2B5EF4-FFF2-40B4-BE49-F238E27FC236}">
                <a16:creationId xmlns:a16="http://schemas.microsoft.com/office/drawing/2014/main" id="{EFA09ECC-834E-B079-4404-36A4010FA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</a:blip>
          <a:srcRect t="6259" b="9471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0650C-11DF-45E6-8EC2-E3B298F0D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FB4153-1E3E-4AE9-8306-E8C292894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D1169-7FDF-0431-AA20-EDA09CFA744B}"/>
              </a:ext>
            </a:extLst>
          </p:cNvPr>
          <p:cNvSpPr txBox="1"/>
          <p:nvPr/>
        </p:nvSpPr>
        <p:spPr>
          <a:xfrm>
            <a:off x="1109980" y="882376"/>
            <a:ext cx="9966960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These Native Americans were farmers, growing corn, squash, beans, sunflowers, and tobacco.</a:t>
            </a:r>
          </a:p>
        </p:txBody>
      </p:sp>
    </p:spTree>
    <p:extLst>
      <p:ext uri="{BB962C8B-B14F-4D97-AF65-F5344CB8AC3E}">
        <p14:creationId xmlns:p14="http://schemas.microsoft.com/office/powerpoint/2010/main" val="411179571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351</TotalTime>
  <Words>309</Words>
  <Application>Microsoft Office PowerPoint</Application>
  <PresentationFormat>Widescreen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Bookman Old Style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6</cp:revision>
  <cp:lastPrinted>2023-09-13T18:53:48Z</cp:lastPrinted>
  <dcterms:created xsi:type="dcterms:W3CDTF">2023-09-10T22:45:30Z</dcterms:created>
  <dcterms:modified xsi:type="dcterms:W3CDTF">2023-09-13T18:54:59Z</dcterms:modified>
</cp:coreProperties>
</file>